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Stealth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A Unity Project</a:t>
            </a:r>
          </a:p>
          <a:p>
            <a:r>
              <a:rPr lang="en-CA" dirty="0" smtClean="0"/>
              <a:t>By Matthew Zheng And Richard Cao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482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8 – Player Setup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65" y="2781637"/>
            <a:ext cx="5285145" cy="247741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1256" y="2249485"/>
            <a:ext cx="4530701" cy="3541714"/>
          </a:xfrm>
        </p:spPr>
        <p:txBody>
          <a:bodyPr/>
          <a:lstStyle/>
          <a:p>
            <a:r>
              <a:rPr lang="en-CA" dirty="0" smtClean="0"/>
              <a:t>Created Colliders To Prevent Collisions With Other Objects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569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9 – player animator controller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 smtClean="0"/>
              <a:t>Animated The Player From Idle To Moving To Sneak</a:t>
            </a:r>
          </a:p>
          <a:p>
            <a:r>
              <a:rPr lang="en-CA" dirty="0" smtClean="0"/>
              <a:t>Also Added Shout Feature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50" y="2249488"/>
            <a:ext cx="3296312" cy="3541712"/>
          </a:xfrm>
        </p:spPr>
      </p:pic>
    </p:spTree>
    <p:extLst>
      <p:ext uri="{BB962C8B-B14F-4D97-AF65-F5344CB8AC3E}">
        <p14:creationId xmlns:p14="http://schemas.microsoft.com/office/powerpoint/2010/main" val="1252671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10 - </a:t>
            </a:r>
            <a:r>
              <a:rPr lang="en-CA" dirty="0" err="1" smtClean="0"/>
              <a:t>HasHIDS</a:t>
            </a:r>
            <a:r>
              <a:rPr lang="en-CA" dirty="0" smtClean="0"/>
              <a:t> 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Made Easier References For Future Scripts About Animations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321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11 – Player Movement </a:t>
            </a:r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04" y="2249488"/>
            <a:ext cx="3592204" cy="354171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smtClean="0"/>
              <a:t>We Originally Used There Controls But Removed It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5231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12 – Player Health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 smtClean="0"/>
              <a:t>Back To Coding</a:t>
            </a:r>
          </a:p>
          <a:p>
            <a:r>
              <a:rPr lang="en-CA" dirty="0" smtClean="0"/>
              <a:t>Checked Player’s Health And Whether He Is Alive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32051"/>
            <a:ext cx="4875213" cy="2776586"/>
          </a:xfrm>
        </p:spPr>
      </p:pic>
    </p:spTree>
    <p:extLst>
      <p:ext uri="{BB962C8B-B14F-4D97-AF65-F5344CB8AC3E}">
        <p14:creationId xmlns:p14="http://schemas.microsoft.com/office/powerpoint/2010/main" val="287417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13 – Camera Movement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50" y="2653895"/>
            <a:ext cx="5623964" cy="273289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7014" y="2249486"/>
            <a:ext cx="4350397" cy="3541714"/>
          </a:xfrm>
        </p:spPr>
        <p:txBody>
          <a:bodyPr/>
          <a:lstStyle/>
          <a:p>
            <a:r>
              <a:rPr lang="en-CA" dirty="0" smtClean="0"/>
              <a:t>Like Player Movement, We Used Our Knowledge From This To Create Another 3</a:t>
            </a:r>
            <a:r>
              <a:rPr lang="en-CA" baseline="30000" dirty="0" smtClean="0"/>
              <a:t>rd</a:t>
            </a:r>
            <a:r>
              <a:rPr lang="en-CA" dirty="0" smtClean="0"/>
              <a:t> Person Camera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098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14 – Exit Key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409384" cy="3541714"/>
          </a:xfrm>
        </p:spPr>
        <p:txBody>
          <a:bodyPr/>
          <a:lstStyle/>
          <a:p>
            <a:r>
              <a:rPr lang="en-CA" dirty="0" smtClean="0"/>
              <a:t>Made A Key That The Player Needs To Get Before They Can Finish The Game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95" y="2765381"/>
            <a:ext cx="5354505" cy="2509924"/>
          </a:xfrm>
        </p:spPr>
      </p:pic>
    </p:spTree>
    <p:extLst>
      <p:ext uri="{BB962C8B-B14F-4D97-AF65-F5344CB8AC3E}">
        <p14:creationId xmlns:p14="http://schemas.microsoft.com/office/powerpoint/2010/main" val="1679330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15 – Single Doors And Double Doors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Single Door</a:t>
            </a:r>
            <a:endParaRPr lang="en-CA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241288"/>
            <a:ext cx="4878387" cy="2382024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 smtClean="0"/>
              <a:t>Double Door</a:t>
            </a:r>
            <a:endParaRPr lang="en-CA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291576"/>
            <a:ext cx="4875213" cy="2281447"/>
          </a:xfrm>
        </p:spPr>
      </p:pic>
    </p:spTree>
    <p:extLst>
      <p:ext uri="{BB962C8B-B14F-4D97-AF65-F5344CB8AC3E}">
        <p14:creationId xmlns:p14="http://schemas.microsoft.com/office/powerpoint/2010/main" val="16276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16 – The Lift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3855593" cy="3541714"/>
          </a:xfrm>
        </p:spPr>
        <p:txBody>
          <a:bodyPr/>
          <a:lstStyle/>
          <a:p>
            <a:r>
              <a:rPr lang="en-CA" dirty="0" smtClean="0"/>
              <a:t>Made The Elevator Which The Player Needs To Enter To Win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701" y="2614272"/>
            <a:ext cx="5805710" cy="2812141"/>
          </a:xfrm>
        </p:spPr>
      </p:pic>
    </p:spTree>
    <p:extLst>
      <p:ext uri="{BB962C8B-B14F-4D97-AF65-F5344CB8AC3E}">
        <p14:creationId xmlns:p14="http://schemas.microsoft.com/office/powerpoint/2010/main" val="252049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OVerView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Tutorial On Unity Website: www. Unity3d.com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/>
              <a:t>Please Wait While We Load The Game…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690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1-game setup and Lighting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Basic Gist of Unity:</a:t>
            </a:r>
          </a:p>
          <a:p>
            <a:r>
              <a:rPr lang="en-CA" dirty="0" smtClean="0"/>
              <a:t>Created Exterior</a:t>
            </a:r>
          </a:p>
          <a:p>
            <a:r>
              <a:rPr lang="en-CA" dirty="0" smtClean="0"/>
              <a:t>Moved Bus Object</a:t>
            </a:r>
          </a:p>
          <a:p>
            <a:r>
              <a:rPr lang="en-CA" dirty="0" smtClean="0"/>
              <a:t>Placed Lights</a:t>
            </a:r>
          </a:p>
          <a:p>
            <a:r>
              <a:rPr lang="en-CA" dirty="0" smtClean="0"/>
              <a:t>Put Atmosphere(Music)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14" y="2097088"/>
            <a:ext cx="6408400" cy="3103912"/>
          </a:xfrm>
        </p:spPr>
      </p:pic>
    </p:spTree>
    <p:extLst>
      <p:ext uri="{BB962C8B-B14F-4D97-AF65-F5344CB8AC3E}">
        <p14:creationId xmlns:p14="http://schemas.microsoft.com/office/powerpoint/2010/main" val="18951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2-Alarm Lights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621287"/>
            <a:ext cx="5413933" cy="254624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3113" y="2249487"/>
            <a:ext cx="4875211" cy="3541714"/>
          </a:xfrm>
        </p:spPr>
        <p:txBody>
          <a:bodyPr/>
          <a:lstStyle/>
          <a:p>
            <a:r>
              <a:rPr lang="en-CA" dirty="0" smtClean="0"/>
              <a:t>First Time Script With C#</a:t>
            </a:r>
          </a:p>
          <a:p>
            <a:r>
              <a:rPr lang="en-CA" dirty="0" smtClean="0"/>
              <a:t>Added Alarm Lights When Alarm Went Off</a:t>
            </a:r>
          </a:p>
          <a:p>
            <a:r>
              <a:rPr lang="en-CA" dirty="0" smtClean="0"/>
              <a:t>Added Intense Music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781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3-Tag management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 smtClean="0"/>
              <a:t>Made Objects Easier To Reference In Other Scripts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0910"/>
            <a:ext cx="4875213" cy="3478867"/>
          </a:xfrm>
        </p:spPr>
      </p:pic>
    </p:spTree>
    <p:extLst>
      <p:ext uri="{BB962C8B-B14F-4D97-AF65-F5344CB8AC3E}">
        <p14:creationId xmlns:p14="http://schemas.microsoft.com/office/powerpoint/2010/main" val="123026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4 - Screen </a:t>
            </a:r>
            <a:r>
              <a:rPr lang="en-CA" dirty="0" err="1" smtClean="0"/>
              <a:t>FAder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648298"/>
            <a:ext cx="4878387" cy="27440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smtClean="0"/>
              <a:t>Fades Screen For Completion Of Level Or When The Character Dies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519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5 – Game Controller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 smtClean="0"/>
              <a:t>Manages Data Used Many Times By Different Scripts</a:t>
            </a:r>
          </a:p>
          <a:p>
            <a:r>
              <a:rPr lang="en-CA" dirty="0" smtClean="0"/>
              <a:t>Our Script Manages Music And When Player Is Sighted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9883"/>
            <a:ext cx="4875213" cy="3480921"/>
          </a:xfrm>
        </p:spPr>
      </p:pic>
    </p:spTree>
    <p:extLst>
      <p:ext uri="{BB962C8B-B14F-4D97-AF65-F5344CB8AC3E}">
        <p14:creationId xmlns:p14="http://schemas.microsoft.com/office/powerpoint/2010/main" val="681487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6 - Cameras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50" y="2718257"/>
            <a:ext cx="5518775" cy="260417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8225" y="2249486"/>
            <a:ext cx="4479186" cy="3541714"/>
          </a:xfrm>
        </p:spPr>
        <p:txBody>
          <a:bodyPr/>
          <a:lstStyle/>
          <a:p>
            <a:r>
              <a:rPr lang="en-CA" dirty="0" smtClean="0"/>
              <a:t>Made Camera To Sound Alarm If Player Walks Into It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292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Lesson 7 – Laser Grids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 smtClean="0"/>
              <a:t>The Player Has To Use Switches To Deactivate The Laser Grids That Will Detect The Player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73907"/>
            <a:ext cx="4875213" cy="2292873"/>
          </a:xfrm>
        </p:spPr>
      </p:pic>
    </p:spTree>
    <p:extLst>
      <p:ext uri="{BB962C8B-B14F-4D97-AF65-F5344CB8AC3E}">
        <p14:creationId xmlns:p14="http://schemas.microsoft.com/office/powerpoint/2010/main" val="842928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75</TotalTime>
  <Words>292</Words>
  <Application>Microsoft Office PowerPoint</Application>
  <PresentationFormat>Widescreen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Tw Cen MT</vt:lpstr>
      <vt:lpstr>Circuit</vt:lpstr>
      <vt:lpstr>Stealth</vt:lpstr>
      <vt:lpstr>OVerView</vt:lpstr>
      <vt:lpstr>Lesson 1-game setup and Lighting</vt:lpstr>
      <vt:lpstr>Lesson 2-Alarm Lights</vt:lpstr>
      <vt:lpstr>Lesson 3-Tag management</vt:lpstr>
      <vt:lpstr>Lesson 4 - Screen FAder</vt:lpstr>
      <vt:lpstr>Lesson 5 – Game Controller</vt:lpstr>
      <vt:lpstr>Lesson 6 - Cameras</vt:lpstr>
      <vt:lpstr>Lesson 7 – Laser Grids </vt:lpstr>
      <vt:lpstr>Lesson 8 – Player Setup</vt:lpstr>
      <vt:lpstr>Lesson 9 – player animator controller </vt:lpstr>
      <vt:lpstr>Lesson 10 - HasHIDS </vt:lpstr>
      <vt:lpstr>Lesson 11 – Player Movement </vt:lpstr>
      <vt:lpstr>Lesson 12 – Player Health</vt:lpstr>
      <vt:lpstr>Lesson 13 – Camera Movement</vt:lpstr>
      <vt:lpstr>Lesson 14 – Exit Key</vt:lpstr>
      <vt:lpstr>Lesson 15 – Single Doors And Double Doors</vt:lpstr>
      <vt:lpstr>Lesson 16 – The Lift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Stealth</dc:title>
  <dc:creator>Some Bananas</dc:creator>
  <cp:lastModifiedBy>Some Bananas</cp:lastModifiedBy>
  <cp:revision>16</cp:revision>
  <dcterms:created xsi:type="dcterms:W3CDTF">2014-06-09T04:28:20Z</dcterms:created>
  <dcterms:modified xsi:type="dcterms:W3CDTF">2016-07-23T18:33:36Z</dcterms:modified>
</cp:coreProperties>
</file>